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n4+jPEFaAANhdDkeNxbv0JBJ+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lang="ko-KR"/>
              <a:t>1월 15일</a:t>
            </a:r>
            <a:br>
              <a:rPr lang="ko-KR"/>
            </a:br>
            <a:r>
              <a:rPr lang="ko-KR"/>
              <a:t>BMS 발표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/>
              <a:t>이준영, 이한준, 오윤식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470" y="1500954"/>
            <a:ext cx="5096919" cy="252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07388" y="4099956"/>
            <a:ext cx="5026191" cy="2542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470" y="4099956"/>
            <a:ext cx="5096918" cy="253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07388" y="1500954"/>
            <a:ext cx="5026191" cy="251518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0"/>
          <p:cNvSpPr txBox="1"/>
          <p:nvPr>
            <p:ph type="title"/>
          </p:nvPr>
        </p:nvSpPr>
        <p:spPr>
          <a:xfrm>
            <a:off x="584528" y="111454"/>
            <a:ext cx="10515600" cy="8464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1주차(5)</a:t>
            </a:r>
            <a:endParaRPr/>
          </a:p>
        </p:txBody>
      </p:sp>
      <p:sp>
        <p:nvSpPr>
          <p:cNvPr id="167" name="Google Shape;167;p10"/>
          <p:cNvSpPr txBox="1"/>
          <p:nvPr/>
        </p:nvSpPr>
        <p:spPr>
          <a:xfrm>
            <a:off x="584528" y="966459"/>
            <a:ext cx="10515600" cy="4542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회로에 사용할 MCU 보드 선정 과정. 이 중에서 F411 모델을 사용하기로 결정함.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/>
          <p:nvPr>
            <p:ph type="title"/>
          </p:nvPr>
        </p:nvSpPr>
        <p:spPr>
          <a:xfrm>
            <a:off x="838200" y="365125"/>
            <a:ext cx="10515600" cy="8849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2주차(1)</a:t>
            </a:r>
            <a:endParaRPr/>
          </a:p>
        </p:txBody>
      </p:sp>
      <p:pic>
        <p:nvPicPr>
          <p:cNvPr id="173" name="Google Shape;1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3049" y="1884846"/>
            <a:ext cx="7305826" cy="348236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1"/>
          <p:cNvSpPr txBox="1"/>
          <p:nvPr/>
        </p:nvSpPr>
        <p:spPr>
          <a:xfrm>
            <a:off x="838200" y="1382790"/>
            <a:ext cx="99155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4cell BMS 회로의 2가지 버전을 비교.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1"/>
          <p:cNvSpPr txBox="1"/>
          <p:nvPr/>
        </p:nvSpPr>
        <p:spPr>
          <a:xfrm>
            <a:off x="838199" y="5499934"/>
            <a:ext cx="102108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우리도 실제로 납땜을 해보고 소자를 다뤄보면서 검증하는 과정을 한 번은 해야된다고 생각했음.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838200" y="365125"/>
            <a:ext cx="10515600" cy="8849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2주차(2)</a:t>
            </a:r>
            <a:endParaRPr/>
          </a:p>
        </p:txBody>
      </p:sp>
      <p:sp>
        <p:nvSpPr>
          <p:cNvPr id="181" name="Google Shape;181;p12"/>
          <p:cNvSpPr txBox="1"/>
          <p:nvPr/>
        </p:nvSpPr>
        <p:spPr>
          <a:xfrm>
            <a:off x="1009650" y="1221737"/>
            <a:ext cx="10515600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PCB로 제작한 BMS 회로를 직접 구성한 후에 회로가 제대로 작동하는지 전압을 인가하여 확인하는 과정을 거침.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2" name="Google Shape;1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0" y="2104791"/>
            <a:ext cx="9277350" cy="372027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 txBox="1"/>
          <p:nvPr/>
        </p:nvSpPr>
        <p:spPr>
          <a:xfrm>
            <a:off x="1009650" y="5714510"/>
            <a:ext cx="9886950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위와 같이 제작한 PCB가 거의 제대로 기능하는 것을 확인할 수 있었음.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다만, 셀 밸런싱 기능을 검증할 때 배터리 전압이 위의 조건을 가져야 해서 미뤄짐.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3주차 CH1 셀 밸런싱</a:t>
            </a:r>
            <a:endParaRPr/>
          </a:p>
        </p:txBody>
      </p:sp>
      <p:sp>
        <p:nvSpPr>
          <p:cNvPr id="190" name="Google Shape;190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중국 BMS 대상 셀 밸런싱 동작점 변경 실험 -&gt; 어려울것으로보임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제작 BMS 대상 셀 밸런싱 검증(DC Supply) -&gt; 검증 성공 </a:t>
            </a:r>
            <a:r>
              <a:rPr lang="ko-KR">
                <a:solidFill>
                  <a:srgbClr val="FF0000"/>
                </a:solidFill>
              </a:rPr>
              <a:t>(DC power supply는 일정한 전압을 공급하는거 아닌가?)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제작 BMS 대상 셀 밸런싱 검증(리튬 이온 배터리) -&gt; 성공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1" name="Google Shape;1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8885" y="365125"/>
            <a:ext cx="5083629" cy="116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048" y="4401320"/>
            <a:ext cx="5123641" cy="191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4313" y="4900152"/>
            <a:ext cx="4881697" cy="159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3주차 CH2 셀 모니터링</a:t>
            </a:r>
            <a:endParaRPr/>
          </a:p>
        </p:txBody>
      </p:sp>
      <p:sp>
        <p:nvSpPr>
          <p:cNvPr id="199" name="Google Shape;199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나인봇 BMS 셀 전압 센싱 분석 -&gt; 셀 모니터링 전용 IC 사용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셀 모니터링 IC 분석이 힘들기 때문에 저항을 이용한 센싱 회로 고안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오차를 보정해주는 </a:t>
            </a:r>
            <a:r>
              <a:rPr lang="ko-KR" sz="2000" strike="sngStrike"/>
              <a:t>저항을 추가 </a:t>
            </a:r>
            <a:r>
              <a:rPr lang="ko-KR" sz="2000"/>
              <a:t>(저항 트리밍 기법) (HOW?? 매 회로마다 새로 측정해서 보정?)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ko-KR" sz="2000"/>
              <a:t>커패시터를 이용해서 노이즈 제거</a:t>
            </a:r>
            <a:endParaRPr/>
          </a:p>
        </p:txBody>
      </p:sp>
      <p:pic>
        <p:nvPicPr>
          <p:cNvPr id="200" name="Google Shape;2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001294"/>
            <a:ext cx="5769429" cy="26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9212" y="368052"/>
            <a:ext cx="2397874" cy="203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4805" y="3429000"/>
            <a:ext cx="5302979" cy="306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3주차 CH3 PCB 제작</a:t>
            </a:r>
            <a:endParaRPr/>
          </a:p>
        </p:txBody>
      </p:sp>
      <p:sp>
        <p:nvSpPr>
          <p:cNvPr id="208" name="Google Shape;208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10cell PCB 제작 (위의 원리를 적용한 셀 모니터링 회로에 추가한 6셀, 대전류 담당 모스펫 추가)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PCB 제작간에 피드백 내용 존재</a:t>
            </a:r>
            <a:endParaRPr/>
          </a:p>
        </p:txBody>
      </p:sp>
      <p:pic>
        <p:nvPicPr>
          <p:cNvPr id="209" name="Google Shape;2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274" y="3254829"/>
            <a:ext cx="6656525" cy="334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3619" y="3041952"/>
            <a:ext cx="4493582" cy="2496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4주차</a:t>
            </a:r>
            <a:br>
              <a:rPr lang="ko-KR"/>
            </a:br>
            <a:endParaRPr/>
          </a:p>
        </p:txBody>
      </p:sp>
      <p:sp>
        <p:nvSpPr>
          <p:cNvPr id="217" name="Google Shape;21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셀 모니터링 및 밸런싱 IC 구매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보정 저항 대신 디지털 보정 (디지털 보정은 어떻게??)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나머지는 PCB layout 내용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8" name="Google Shape;2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022" y="3550355"/>
            <a:ext cx="6327464" cy="283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12월 1주차</a:t>
            </a:r>
            <a:endParaRPr/>
          </a:p>
        </p:txBody>
      </p:sp>
      <p:sp>
        <p:nvSpPr>
          <p:cNvPr id="225" name="Google Shape;225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10cell BMS PCB 검증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충전 검증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과충/방전 시 전류 차단 동작 검증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셀 밸런싱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전압 스케일링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ko-KR">
                <a:solidFill>
                  <a:srgbClr val="FF0000"/>
                </a:solidFill>
              </a:rPr>
              <a:t>STM 보드에서는동일설정함에도ADC PIN 동작X (해결이 된건가???)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ko-KR"/>
              <a:t>고장진단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1019" y="415319"/>
            <a:ext cx="5782012" cy="282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12월 1주차</a:t>
            </a:r>
            <a:endParaRPr/>
          </a:p>
        </p:txBody>
      </p:sp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ko-KR"/>
              <a:t>전원부의BMS Model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33" name="Google Shape;2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1770" y="2370600"/>
            <a:ext cx="8981544" cy="4224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궁금한 점</a:t>
            </a:r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1133475" y="1690688"/>
            <a:ext cx="10220325" cy="44067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◆"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PCB 레이아웃 하는 방법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◆"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회로도와 PCB의 실제 회로가 구성이 조금 다른 이유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◆"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DC power supply는 출력 전압을 일정하게 유지하는데, 어떻게 셀 밸런싱을 검증하는 실험을 할 수 있는지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85750" lvl="0" marL="28575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◆"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부서 통합 중인 STM 보드에서는 동일 설정함에도 ADC PIN이 동작하지 않았고, 해결 중이라고 했는데 해결이 된건지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ctrTitle"/>
          </p:nvPr>
        </p:nvSpPr>
        <p:spPr>
          <a:xfrm>
            <a:off x="178776" y="237392"/>
            <a:ext cx="9144000" cy="1092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lang="ko-KR"/>
              <a:t>배터리 전압 측정 (ADC Test)</a:t>
            </a:r>
            <a:endParaRPr b="1"/>
          </a:p>
        </p:txBody>
      </p:sp>
      <p:sp>
        <p:nvSpPr>
          <p:cNvPr id="95" name="Google Shape;95;p2"/>
          <p:cNvSpPr txBox="1"/>
          <p:nvPr/>
        </p:nvSpPr>
        <p:spPr>
          <a:xfrm>
            <a:off x="337038" y="1742708"/>
            <a:ext cx="9144000" cy="9671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Cell balancing 을 위해 10개의 input을 통해 각 배터리 셀의 전압을 측정한다.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가정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10cell BMS의 Cell balancing 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방법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 디버그 모드를 통해 변수의 값을 확인</a:t>
            </a:r>
            <a:endParaRPr/>
          </a:p>
        </p:txBody>
      </p:sp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0870" y="3032797"/>
            <a:ext cx="3585860" cy="249994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/>
        </p:nvSpPr>
        <p:spPr>
          <a:xfrm>
            <a:off x="4270498" y="5855677"/>
            <a:ext cx="3185747" cy="628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MCU Pin</a:t>
            </a:r>
            <a:endParaRPr b="1" i="0" sz="3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152" y="2778734"/>
            <a:ext cx="3057525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59458" y="2825445"/>
            <a:ext cx="3185746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8259457" y="5855677"/>
            <a:ext cx="3185747" cy="6282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i="0" lang="ko-KR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전압 확인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>
            <p:ph type="ctrTitle"/>
          </p:nvPr>
        </p:nvSpPr>
        <p:spPr>
          <a:xfrm>
            <a:off x="178776" y="237392"/>
            <a:ext cx="9144000" cy="1092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r>
              <a:rPr b="1" lang="ko-KR"/>
              <a:t>배터리 전압 측정 (ADC Test)</a:t>
            </a:r>
            <a:endParaRPr b="1"/>
          </a:p>
        </p:txBody>
      </p:sp>
      <p:sp>
        <p:nvSpPr>
          <p:cNvPr id="106" name="Google Shape;106;p3"/>
          <p:cNvSpPr txBox="1"/>
          <p:nvPr/>
        </p:nvSpPr>
        <p:spPr>
          <a:xfrm>
            <a:off x="178776" y="4253645"/>
            <a:ext cx="10468709" cy="9671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1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다중 채널을 통하여 ADC 실행 시 입력을 넣지 않아도 전압이 높게 측정이 된다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 1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pull down 저항을 통해 평소에는 GND, Input이 들어 올 때만 전압 측정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2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MCU에서 받을 수 있는 전압은 최대 3.3V이지만 우리가 받아야 하는 전압은 3.3V이상이다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해결책 2: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측정 전압을 Scaling하여 받는다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문제점 3</a:t>
            </a: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STMF411의 ADC는 12 bit이므로 scalling하여 전압을 받을 시 정확도가 떨어질 수 있다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🡪  약 40V를 2V로 scaling 하면 0 ~ 2480가 0 ~ 2V를 표현하고 이를 다시 0~40V로 변환하면 대략 0.016V단위로는 측정이 가능하다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ctrTitle"/>
          </p:nvPr>
        </p:nvSpPr>
        <p:spPr>
          <a:xfrm>
            <a:off x="301869" y="246184"/>
            <a:ext cx="9144000" cy="1092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ko-KR"/>
              <a:t>킥보드 배터리 분해</a:t>
            </a:r>
            <a:endParaRPr/>
          </a:p>
        </p:txBody>
      </p:sp>
      <p:sp>
        <p:nvSpPr>
          <p:cNvPr id="112" name="Google Shape;112;p4"/>
          <p:cNvSpPr txBox="1"/>
          <p:nvPr/>
        </p:nvSpPr>
        <p:spPr>
          <a:xfrm>
            <a:off x="512883" y="1485899"/>
            <a:ext cx="10468709" cy="151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평균  = 4.0646 V, 표준 편차는 =  0.0078V</a:t>
            </a:r>
            <a:endParaRPr/>
          </a:p>
          <a:p>
            <a:pPr indent="-285750" lvl="0" marL="28575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배터리의 정격 전압 = 36V</a:t>
            </a:r>
            <a:endParaRPr/>
          </a:p>
          <a:p>
            <a:pPr indent="-285750" lvl="0" marL="28575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완전히 방전 시 30 ~ 31V, 완충 시에는 40 ~ 42V</a:t>
            </a:r>
            <a:endParaRPr/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035" y="3143983"/>
            <a:ext cx="3846635" cy="361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4221" y="1484302"/>
            <a:ext cx="4889256" cy="527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ctrTitle"/>
          </p:nvPr>
        </p:nvSpPr>
        <p:spPr>
          <a:xfrm>
            <a:off x="301869" y="246184"/>
            <a:ext cx="9144000" cy="1092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</a:pPr>
            <a:r>
              <a:rPr b="1" lang="ko-KR"/>
              <a:t>BMS 회로 분석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398585" y="1019906"/>
            <a:ext cx="10468709" cy="151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나인봇 BMS 회로 분석  -&gt; 파악 되지 않은 소자, 회로 구조, 양면 PCB X-ray 한계로 분석 실패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4cell BMS 회로 분석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566297"/>
            <a:ext cx="11364058" cy="405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>
            <p:ph type="title"/>
          </p:nvPr>
        </p:nvSpPr>
        <p:spPr>
          <a:xfrm>
            <a:off x="838200" y="365126"/>
            <a:ext cx="10515600" cy="844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1주차(1)</a:t>
            </a:r>
            <a:endParaRPr/>
          </a:p>
        </p:txBody>
      </p:sp>
      <p:sp>
        <p:nvSpPr>
          <p:cNvPr id="128" name="Google Shape;128;p6"/>
          <p:cNvSpPr txBox="1"/>
          <p:nvPr/>
        </p:nvSpPr>
        <p:spPr>
          <a:xfrm>
            <a:off x="838200" y="1365902"/>
            <a:ext cx="113442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11월 1주차에는 BMS PCB 리버스 엔지니어링(추출, 측정, 회로 설계), 4cell BMS 설계 &amp; 발주 진행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838200" y="1965975"/>
            <a:ext cx="52578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4cell BMS 회로에서 소자 추출 및 매칭</a:t>
            </a:r>
            <a:endParaRPr/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1" y="2496203"/>
            <a:ext cx="7318893" cy="2908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6"/>
          <p:cNvSpPr txBox="1"/>
          <p:nvPr/>
        </p:nvSpPr>
        <p:spPr>
          <a:xfrm>
            <a:off x="838200" y="5534561"/>
            <a:ext cx="11344275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리버스 엔지니어링을 위해 소자를 추출해 각 소자별 개수를 파악해논 상태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이후에 BMS 회로를 발전시킬 때 참고할 수 있음.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838200" y="365126"/>
            <a:ext cx="10515600" cy="768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1주차(2)</a:t>
            </a:r>
            <a:endParaRPr/>
          </a:p>
        </p:txBody>
      </p:sp>
      <p:pic>
        <p:nvPicPr>
          <p:cNvPr id="137" name="Google Shape;1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849" y="1355170"/>
            <a:ext cx="2241601" cy="267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 txBox="1"/>
          <p:nvPr/>
        </p:nvSpPr>
        <p:spPr>
          <a:xfrm>
            <a:off x="3362325" y="1377889"/>
            <a:ext cx="8153400" cy="25749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소자의 개수만 파악하는 것이 아니라 layout까지 진행해야 하므로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소자의 크기도 측정해야함.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추후에 완성된 회로를 한 번 받아서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각 소자의 크기 측정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 납땜까지 진행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위의 2가지는 희망사항임.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전자제품, 회로, 전자 공학, 전자 부품이(가) 표시된 사진&#10;&#10;자동 생성된 설명" id="139" name="Google Shape;1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8124" y="3139519"/>
            <a:ext cx="4670476" cy="3524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 txBox="1"/>
          <p:nvPr/>
        </p:nvSpPr>
        <p:spPr>
          <a:xfrm>
            <a:off x="1185786" y="4695825"/>
            <a:ext cx="5594401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 후에 실제 PCB판의 회로와 회로도를 비교하여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매칭까지 한 것을 확인할 수 있었음.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/>
          <p:nvPr>
            <p:ph type="title"/>
          </p:nvPr>
        </p:nvSpPr>
        <p:spPr>
          <a:xfrm>
            <a:off x="838200" y="365126"/>
            <a:ext cx="105156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1주차(3)</a:t>
            </a:r>
            <a:endParaRPr/>
          </a:p>
        </p:txBody>
      </p:sp>
      <p:sp>
        <p:nvSpPr>
          <p:cNvPr id="146" name="Google Shape;146;p8"/>
          <p:cNvSpPr txBox="1"/>
          <p:nvPr/>
        </p:nvSpPr>
        <p:spPr>
          <a:xfrm>
            <a:off x="838200" y="1428750"/>
            <a:ext cx="100869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매칭했을 때 원래 회로도와 다른 점을 찾아서 표시하고 기존 회로도와 비교 분석</a:t>
            </a:r>
            <a:endParaRPr b="1"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텍스트, 도표, 평면도, 지도이(가) 표시된 사진&#10;&#10;자동 생성된 설명" id="147" name="Google Shape;147;p8"/>
          <p:cNvPicPr preferRelativeResize="0"/>
          <p:nvPr/>
        </p:nvPicPr>
        <p:blipFill rotWithShape="1">
          <a:blip r:embed="rId3">
            <a:alphaModFix/>
          </a:blip>
          <a:srcRect b="0" l="0" r="50560" t="0"/>
          <a:stretch/>
        </p:blipFill>
        <p:spPr>
          <a:xfrm>
            <a:off x="696594" y="1828860"/>
            <a:ext cx="4980306" cy="475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8"/>
          <p:cNvPicPr preferRelativeResize="0"/>
          <p:nvPr/>
        </p:nvPicPr>
        <p:blipFill rotWithShape="1">
          <a:blip r:embed="rId4">
            <a:alphaModFix/>
          </a:blip>
          <a:srcRect b="0" l="7781" r="0" t="-813"/>
          <a:stretch/>
        </p:blipFill>
        <p:spPr>
          <a:xfrm>
            <a:off x="6191250" y="2158940"/>
            <a:ext cx="3668702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91250" y="2559050"/>
            <a:ext cx="4555887" cy="93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"/>
          <p:cNvSpPr txBox="1"/>
          <p:nvPr/>
        </p:nvSpPr>
        <p:spPr>
          <a:xfrm>
            <a:off x="6096000" y="3770005"/>
            <a:ext cx="4980306" cy="8697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이후 회로가 제대로 동작하는지 확인했을 때 제대로 되는 것을 확인.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/>
          <p:nvPr>
            <p:ph type="title"/>
          </p:nvPr>
        </p:nvSpPr>
        <p:spPr>
          <a:xfrm>
            <a:off x="838200" y="365126"/>
            <a:ext cx="10515600" cy="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/>
              <a:t>11월 1주차(4)</a:t>
            </a:r>
            <a:endParaRPr/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9238" y="2647364"/>
            <a:ext cx="8456064" cy="409901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9"/>
          <p:cNvSpPr txBox="1"/>
          <p:nvPr/>
        </p:nvSpPr>
        <p:spPr>
          <a:xfrm>
            <a:off x="838200" y="1295402"/>
            <a:ext cx="10515600" cy="1285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아래와 같이 셀을 각각 파워 서플라이와 연결하여 충전 후 점검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1. 충전이 되는가(1시간)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2. 셀 밸런싱이 잘 이루어지는지 확인.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2025-01-13T06:38:13Z</dcterms:created>
  <dc:creator>user</dc:creator>
</cp:coreProperties>
</file>